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4630400" cy="8229600"/>
  <p:notesSz cx="8229600" cy="14630400"/>
  <p:embeddedFontLst>
    <p:embeddedFont>
      <p:font typeface="Arial Nova Light" panose="020B0304020202020204" pitchFamily="34" charset="0"/>
      <p:regular r:id="rId6"/>
      <p:italic r:id="rId7"/>
    </p:embeddedFont>
    <p:embeddedFont>
      <p:font typeface="Inter" panose="020B0604020202020204" charset="0"/>
      <p:regular r:id="rId8"/>
    </p:embeddedFont>
  </p:embeddedFontLst>
  <p:defaultTextStyle>
    <a:defPPr>
      <a:defRPr lang="ar-K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8441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ar-KW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39113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Arial Nova Light" panose="020B0304020202020204" pitchFamily="34" charset="0"/>
                <a:ea typeface="Petrona Bold" pitchFamily="34" charset="-122"/>
                <a:cs typeface="Petrona Bold" pitchFamily="34" charset="-120"/>
              </a:rPr>
              <a:t>Bankly</a:t>
            </a:r>
            <a:endParaRPr lang="en-US" sz="4650" b="1" dirty="0">
              <a:latin typeface="Arial Nova Light" panose="020B03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47555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By: Ibrahim, Wajeeh, Shatha, Marah, Khaled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5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3416" y="521256"/>
            <a:ext cx="4975741" cy="621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63416" y="1427440"/>
            <a:ext cx="7817168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Bankly is a smart web app that unifies all your bank cards in one place, simplifies transfers, and uses AI to analyze your spending and provide monthly insights and saving tips.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63416" y="2550438"/>
            <a:ext cx="3813810" cy="2790230"/>
          </a:xfrm>
          <a:prstGeom prst="roundRect">
            <a:avLst>
              <a:gd name="adj" fmla="val 285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ar-KW"/>
          </a:p>
        </p:txBody>
      </p:sp>
      <p:sp>
        <p:nvSpPr>
          <p:cNvPr id="6" name="Shape 3"/>
          <p:cNvSpPr/>
          <p:nvPr/>
        </p:nvSpPr>
        <p:spPr>
          <a:xfrm>
            <a:off x="860584" y="2747605"/>
            <a:ext cx="568643" cy="568643"/>
          </a:xfrm>
          <a:prstGeom prst="roundRect">
            <a:avLst>
              <a:gd name="adj" fmla="val 16078780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ar-KW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913" y="2872026"/>
            <a:ext cx="255865" cy="31980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60584" y="3505795"/>
            <a:ext cx="2487811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Unified Banking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860584" y="3930491"/>
            <a:ext cx="3419475" cy="1213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your bank cards and accounts consolidated into one intuitive dashboard for seamless management.</a:t>
            </a:r>
            <a:endParaRPr lang="en-US" sz="1450" dirty="0"/>
          </a:p>
        </p:txBody>
      </p:sp>
      <p:sp>
        <p:nvSpPr>
          <p:cNvPr id="10" name="Shape 6"/>
          <p:cNvSpPr/>
          <p:nvPr/>
        </p:nvSpPr>
        <p:spPr>
          <a:xfrm>
            <a:off x="4666774" y="2550438"/>
            <a:ext cx="3813810" cy="2790230"/>
          </a:xfrm>
          <a:prstGeom prst="roundRect">
            <a:avLst>
              <a:gd name="adj" fmla="val 285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ar-KW"/>
          </a:p>
        </p:txBody>
      </p:sp>
      <p:sp>
        <p:nvSpPr>
          <p:cNvPr id="11" name="Shape 7"/>
          <p:cNvSpPr/>
          <p:nvPr/>
        </p:nvSpPr>
        <p:spPr>
          <a:xfrm>
            <a:off x="4863941" y="2747605"/>
            <a:ext cx="568643" cy="568643"/>
          </a:xfrm>
          <a:prstGeom prst="roundRect">
            <a:avLst>
              <a:gd name="adj" fmla="val 16078780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ar-KW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270" y="2872026"/>
            <a:ext cx="255865" cy="31980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863941" y="3505795"/>
            <a:ext cx="2487811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Smart Transfers</a:t>
            </a:r>
            <a:endParaRPr lang="en-US" sz="1950" dirty="0"/>
          </a:p>
        </p:txBody>
      </p:sp>
      <p:sp>
        <p:nvSpPr>
          <p:cNvPr id="14" name="Text 9"/>
          <p:cNvSpPr/>
          <p:nvPr/>
        </p:nvSpPr>
        <p:spPr>
          <a:xfrm>
            <a:off x="4863941" y="3930491"/>
            <a:ext cx="3419475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Streamlined money transfers between accounts with enhanced security and instant processing.</a:t>
            </a:r>
            <a:endParaRPr lang="en-US" sz="1450" dirty="0"/>
          </a:p>
        </p:txBody>
      </p:sp>
      <p:sp>
        <p:nvSpPr>
          <p:cNvPr id="15" name="Shape 10"/>
          <p:cNvSpPr/>
          <p:nvPr/>
        </p:nvSpPr>
        <p:spPr>
          <a:xfrm>
            <a:off x="663416" y="5530215"/>
            <a:ext cx="7817168" cy="2183725"/>
          </a:xfrm>
          <a:prstGeom prst="roundRect">
            <a:avLst>
              <a:gd name="adj" fmla="val 364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ar-KW"/>
          </a:p>
        </p:txBody>
      </p:sp>
      <p:sp>
        <p:nvSpPr>
          <p:cNvPr id="16" name="Shape 11"/>
          <p:cNvSpPr/>
          <p:nvPr/>
        </p:nvSpPr>
        <p:spPr>
          <a:xfrm>
            <a:off x="860584" y="5727383"/>
            <a:ext cx="568643" cy="568643"/>
          </a:xfrm>
          <a:prstGeom prst="roundRect">
            <a:avLst>
              <a:gd name="adj" fmla="val 16078780"/>
            </a:avLst>
          </a:prstGeom>
          <a:solidFill>
            <a:srgbClr val="007EBD"/>
          </a:solidFill>
          <a:ln/>
        </p:spPr>
        <p:txBody>
          <a:bodyPr/>
          <a:lstStyle/>
          <a:p>
            <a:endParaRPr lang="ar-KW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6913" y="5851803"/>
            <a:ext cx="255865" cy="319802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860584" y="6485573"/>
            <a:ext cx="2487811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AI-Powered Insights</a:t>
            </a:r>
            <a:endParaRPr lang="en-US" sz="1950" dirty="0"/>
          </a:p>
        </p:txBody>
      </p:sp>
      <p:sp>
        <p:nvSpPr>
          <p:cNvPr id="19" name="Text 13"/>
          <p:cNvSpPr/>
          <p:nvPr/>
        </p:nvSpPr>
        <p:spPr>
          <a:xfrm>
            <a:off x="860584" y="6910268"/>
            <a:ext cx="7422833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analytics provide personalized spending insights and intelligent saving recommendations.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7519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3063" y="3019663"/>
            <a:ext cx="5198031" cy="649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Technology Stack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93063" y="3966329"/>
            <a:ext cx="13244274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Built with cutting-edge technologies to deliver exceptional performance, security, and user experience.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93063" y="4505801"/>
            <a:ext cx="4282678" cy="3181469"/>
          </a:xfrm>
          <a:prstGeom prst="roundRect">
            <a:avLst>
              <a:gd name="adj" fmla="val 2614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ar-KW"/>
          </a:p>
        </p:txBody>
      </p:sp>
      <p:sp>
        <p:nvSpPr>
          <p:cNvPr id="6" name="Shape 3"/>
          <p:cNvSpPr/>
          <p:nvPr/>
        </p:nvSpPr>
        <p:spPr>
          <a:xfrm>
            <a:off x="715923" y="4528661"/>
            <a:ext cx="4236958" cy="594003"/>
          </a:xfrm>
          <a:prstGeom prst="roundRect">
            <a:avLst>
              <a:gd name="adj" fmla="val 9383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ar-KW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5931" y="4636175"/>
            <a:ext cx="296942" cy="3712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13924" y="5320665"/>
            <a:ext cx="2737485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 Development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913924" y="5764173"/>
            <a:ext cx="3840956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 + Next.js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913924" y="6199584"/>
            <a:ext cx="3840956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Modern React framework with server-side rendering for lightning-fast performance and seamless user interactions.</a:t>
            </a:r>
            <a:endParaRPr lang="en-US" sz="1550" dirty="0"/>
          </a:p>
        </p:txBody>
      </p:sp>
      <p:sp>
        <p:nvSpPr>
          <p:cNvPr id="11" name="Shape 7"/>
          <p:cNvSpPr/>
          <p:nvPr/>
        </p:nvSpPr>
        <p:spPr>
          <a:xfrm>
            <a:off x="5173742" y="4505801"/>
            <a:ext cx="4282797" cy="3181469"/>
          </a:xfrm>
          <a:prstGeom prst="roundRect">
            <a:avLst>
              <a:gd name="adj" fmla="val 2614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ar-KW"/>
          </a:p>
        </p:txBody>
      </p:sp>
      <p:sp>
        <p:nvSpPr>
          <p:cNvPr id="12" name="Shape 8"/>
          <p:cNvSpPr/>
          <p:nvPr/>
        </p:nvSpPr>
        <p:spPr>
          <a:xfrm>
            <a:off x="5196602" y="4528661"/>
            <a:ext cx="4237077" cy="594003"/>
          </a:xfrm>
          <a:prstGeom prst="roundRect">
            <a:avLst>
              <a:gd name="adj" fmla="val 9383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ar-KW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6610" y="4636175"/>
            <a:ext cx="296942" cy="37123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5394603" y="5320665"/>
            <a:ext cx="2790230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Backend Infrastructure</a:t>
            </a:r>
            <a:endParaRPr lang="en-US" sz="2000" dirty="0"/>
          </a:p>
        </p:txBody>
      </p:sp>
      <p:sp>
        <p:nvSpPr>
          <p:cNvPr id="15" name="Text 10"/>
          <p:cNvSpPr/>
          <p:nvPr/>
        </p:nvSpPr>
        <p:spPr>
          <a:xfrm>
            <a:off x="5394603" y="5764173"/>
            <a:ext cx="384107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Supabase</a:t>
            </a:r>
            <a:endParaRPr lang="en-US" sz="1550" dirty="0"/>
          </a:p>
        </p:txBody>
      </p:sp>
      <p:sp>
        <p:nvSpPr>
          <p:cNvPr id="16" name="Text 11"/>
          <p:cNvSpPr/>
          <p:nvPr/>
        </p:nvSpPr>
        <p:spPr>
          <a:xfrm>
            <a:off x="5394603" y="6199584"/>
            <a:ext cx="3841075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PostgreSQL database with real-time capabilities, authentication, and secure API endpoints for reliable data management.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9654540" y="4505801"/>
            <a:ext cx="4282797" cy="3181469"/>
          </a:xfrm>
          <a:prstGeom prst="roundRect">
            <a:avLst>
              <a:gd name="adj" fmla="val 2614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ar-KW"/>
          </a:p>
        </p:txBody>
      </p:sp>
      <p:sp>
        <p:nvSpPr>
          <p:cNvPr id="18" name="Shape 13"/>
          <p:cNvSpPr/>
          <p:nvPr/>
        </p:nvSpPr>
        <p:spPr>
          <a:xfrm>
            <a:off x="9677400" y="4528661"/>
            <a:ext cx="4237077" cy="594003"/>
          </a:xfrm>
          <a:prstGeom prst="roundRect">
            <a:avLst>
              <a:gd name="adj" fmla="val 9383"/>
            </a:avLst>
          </a:prstGeom>
          <a:solidFill>
            <a:srgbClr val="CCEEFF"/>
          </a:solidFill>
          <a:ln/>
        </p:spPr>
        <p:txBody>
          <a:bodyPr/>
          <a:lstStyle/>
          <a:p>
            <a:endParaRPr lang="ar-KW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47408" y="4636175"/>
            <a:ext cx="296942" cy="371237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9875401" y="5320665"/>
            <a:ext cx="2599015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Artificial Intelligence</a:t>
            </a:r>
            <a:endParaRPr lang="en-US" sz="2000" dirty="0"/>
          </a:p>
        </p:txBody>
      </p:sp>
      <p:sp>
        <p:nvSpPr>
          <p:cNvPr id="21" name="Text 15"/>
          <p:cNvSpPr/>
          <p:nvPr/>
        </p:nvSpPr>
        <p:spPr>
          <a:xfrm>
            <a:off x="9875401" y="5764173"/>
            <a:ext cx="384107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Gemini AI</a:t>
            </a:r>
            <a:endParaRPr lang="en-US" sz="1550" dirty="0"/>
          </a:p>
        </p:txBody>
      </p:sp>
      <p:sp>
        <p:nvSpPr>
          <p:cNvPr id="22" name="Text 16"/>
          <p:cNvSpPr/>
          <p:nvPr/>
        </p:nvSpPr>
        <p:spPr>
          <a:xfrm>
            <a:off x="9875401" y="6199584"/>
            <a:ext cx="3841075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Google DeepMind's advanced AI model powering intelligent financial analysis, spending predictions, and personalized recommendations.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173</Words>
  <Application>Microsoft Office PowerPoint</Application>
  <PresentationFormat>Custom</PresentationFormat>
  <Paragraphs>24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Inter</vt:lpstr>
      <vt:lpstr>Arial Nova Light</vt:lpstr>
      <vt:lpstr>Arial</vt:lpstr>
      <vt:lpstr>Petrona Bold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Ibrahim Badawi</dc:creator>
  <cp:lastModifiedBy>Ibrahim Badawi</cp:lastModifiedBy>
  <cp:revision>2</cp:revision>
  <dcterms:created xsi:type="dcterms:W3CDTF">2025-09-25T18:29:33Z</dcterms:created>
  <dcterms:modified xsi:type="dcterms:W3CDTF">2025-09-25T18:32:20Z</dcterms:modified>
</cp:coreProperties>
</file>